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Результативність за І семестр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1288276465441818E-3"/>
          <c:y val="0.22249052201808112"/>
          <c:w val="0.93888888888888888"/>
          <c:h val="0.57819626713327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'[На педраду І сем. 2022-2023 (1).xls]результативність'!$B$1</c:f>
              <c:strCache>
                <c:ptCount val="1"/>
                <c:pt idx="0">
                  <c:v>кількість учнів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'[На педраду І сем. 2022-2023 (1).xls]результативність'!$A$2:$A$18</c:f>
              <c:strCache>
                <c:ptCount val="17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6В</c:v>
                </c:pt>
                <c:pt idx="6">
                  <c:v>7А</c:v>
                </c:pt>
                <c:pt idx="7">
                  <c:v>7Б</c:v>
                </c:pt>
                <c:pt idx="8">
                  <c:v>7В</c:v>
                </c:pt>
                <c:pt idx="9">
                  <c:v>8А</c:v>
                </c:pt>
                <c:pt idx="10">
                  <c:v>8Б</c:v>
                </c:pt>
                <c:pt idx="11">
                  <c:v>9А</c:v>
                </c:pt>
                <c:pt idx="12">
                  <c:v>9Б</c:v>
                </c:pt>
                <c:pt idx="13">
                  <c:v>10А</c:v>
                </c:pt>
                <c:pt idx="14">
                  <c:v>10Б</c:v>
                </c:pt>
                <c:pt idx="15">
                  <c:v>11А</c:v>
                </c:pt>
                <c:pt idx="16">
                  <c:v>11Б</c:v>
                </c:pt>
              </c:strCache>
            </c:strRef>
          </c:cat>
          <c:val>
            <c:numRef>
              <c:f>'[На педраду І сем. 2022-2023 (1).xls]результативність'!$B$2:$B$18</c:f>
              <c:numCache>
                <c:formatCode>General</c:formatCode>
                <c:ptCount val="17"/>
                <c:pt idx="0">
                  <c:v>32</c:v>
                </c:pt>
                <c:pt idx="1">
                  <c:v>31</c:v>
                </c:pt>
                <c:pt idx="2">
                  <c:v>20</c:v>
                </c:pt>
                <c:pt idx="3">
                  <c:v>32</c:v>
                </c:pt>
                <c:pt idx="4">
                  <c:v>22</c:v>
                </c:pt>
                <c:pt idx="5">
                  <c:v>33</c:v>
                </c:pt>
                <c:pt idx="6">
                  <c:v>29</c:v>
                </c:pt>
                <c:pt idx="7">
                  <c:v>30</c:v>
                </c:pt>
                <c:pt idx="8">
                  <c:v>23</c:v>
                </c:pt>
                <c:pt idx="9">
                  <c:v>32</c:v>
                </c:pt>
                <c:pt idx="10">
                  <c:v>34</c:v>
                </c:pt>
                <c:pt idx="11">
                  <c:v>34</c:v>
                </c:pt>
                <c:pt idx="12">
                  <c:v>32</c:v>
                </c:pt>
                <c:pt idx="13">
                  <c:v>30</c:v>
                </c:pt>
                <c:pt idx="14">
                  <c:v>23</c:v>
                </c:pt>
                <c:pt idx="15">
                  <c:v>31</c:v>
                </c:pt>
                <c:pt idx="16">
                  <c:v>22</c:v>
                </c:pt>
              </c:numCache>
            </c:numRef>
          </c:val>
        </c:ser>
        <c:ser>
          <c:idx val="1"/>
          <c:order val="1"/>
          <c:tx>
            <c:strRef>
              <c:f>'[На педраду І сем. 2022-2023 (1).xls]результативність'!$C$1</c:f>
              <c:strCache>
                <c:ptCount val="1"/>
                <c:pt idx="0">
                  <c:v>відмінники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'[На педраду І сем. 2022-2023 (1).xls]результативність'!$A$2:$A$18</c:f>
              <c:strCache>
                <c:ptCount val="17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6В</c:v>
                </c:pt>
                <c:pt idx="6">
                  <c:v>7А</c:v>
                </c:pt>
                <c:pt idx="7">
                  <c:v>7Б</c:v>
                </c:pt>
                <c:pt idx="8">
                  <c:v>7В</c:v>
                </c:pt>
                <c:pt idx="9">
                  <c:v>8А</c:v>
                </c:pt>
                <c:pt idx="10">
                  <c:v>8Б</c:v>
                </c:pt>
                <c:pt idx="11">
                  <c:v>9А</c:v>
                </c:pt>
                <c:pt idx="12">
                  <c:v>9Б</c:v>
                </c:pt>
                <c:pt idx="13">
                  <c:v>10А</c:v>
                </c:pt>
                <c:pt idx="14">
                  <c:v>10Б</c:v>
                </c:pt>
                <c:pt idx="15">
                  <c:v>11А</c:v>
                </c:pt>
                <c:pt idx="16">
                  <c:v>11Б</c:v>
                </c:pt>
              </c:strCache>
            </c:strRef>
          </c:cat>
          <c:val>
            <c:numRef>
              <c:f>'[На педраду І сем. 2022-2023 (1).xls]результативність'!$C$2:$C$18</c:f>
              <c:numCache>
                <c:formatCode>General</c:formatCode>
                <c:ptCount val="17"/>
                <c:pt idx="0">
                  <c:v>2</c:v>
                </c:pt>
                <c:pt idx="1">
                  <c:v>9</c:v>
                </c:pt>
                <c:pt idx="2">
                  <c:v>5</c:v>
                </c:pt>
                <c:pt idx="3">
                  <c:v>8</c:v>
                </c:pt>
                <c:pt idx="4">
                  <c:v>2</c:v>
                </c:pt>
                <c:pt idx="5">
                  <c:v>8</c:v>
                </c:pt>
                <c:pt idx="6">
                  <c:v>3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  <c:pt idx="10">
                  <c:v>6</c:v>
                </c:pt>
                <c:pt idx="11">
                  <c:v>8</c:v>
                </c:pt>
                <c:pt idx="12">
                  <c:v>9</c:v>
                </c:pt>
                <c:pt idx="13">
                  <c:v>6</c:v>
                </c:pt>
                <c:pt idx="14">
                  <c:v>3</c:v>
                </c:pt>
                <c:pt idx="15">
                  <c:v>6</c:v>
                </c:pt>
                <c:pt idx="16">
                  <c:v>8</c:v>
                </c:pt>
              </c:numCache>
            </c:numRef>
          </c:val>
        </c:ser>
        <c:ser>
          <c:idx val="2"/>
          <c:order val="2"/>
          <c:tx>
            <c:strRef>
              <c:f>'[На педраду І сем. 2022-2023 (1).xls]результативність'!$D$1</c:f>
              <c:strCache>
                <c:ptCount val="1"/>
                <c:pt idx="0">
                  <c:v>хорошисти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'[На педраду І сем. 2022-2023 (1).xls]результативність'!$A$2:$A$18</c:f>
              <c:strCache>
                <c:ptCount val="17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6В</c:v>
                </c:pt>
                <c:pt idx="6">
                  <c:v>7А</c:v>
                </c:pt>
                <c:pt idx="7">
                  <c:v>7Б</c:v>
                </c:pt>
                <c:pt idx="8">
                  <c:v>7В</c:v>
                </c:pt>
                <c:pt idx="9">
                  <c:v>8А</c:v>
                </c:pt>
                <c:pt idx="10">
                  <c:v>8Б</c:v>
                </c:pt>
                <c:pt idx="11">
                  <c:v>9А</c:v>
                </c:pt>
                <c:pt idx="12">
                  <c:v>9Б</c:v>
                </c:pt>
                <c:pt idx="13">
                  <c:v>10А</c:v>
                </c:pt>
                <c:pt idx="14">
                  <c:v>10Б</c:v>
                </c:pt>
                <c:pt idx="15">
                  <c:v>11А</c:v>
                </c:pt>
                <c:pt idx="16">
                  <c:v>11Б</c:v>
                </c:pt>
              </c:strCache>
            </c:strRef>
          </c:cat>
          <c:val>
            <c:numRef>
              <c:f>'[На педраду І сем. 2022-2023 (1).xls]результативність'!$D$2:$D$18</c:f>
              <c:numCache>
                <c:formatCode>General</c:formatCode>
                <c:ptCount val="17"/>
                <c:pt idx="0">
                  <c:v>24</c:v>
                </c:pt>
                <c:pt idx="1">
                  <c:v>17</c:v>
                </c:pt>
                <c:pt idx="2">
                  <c:v>10</c:v>
                </c:pt>
                <c:pt idx="3">
                  <c:v>16</c:v>
                </c:pt>
                <c:pt idx="4">
                  <c:v>10</c:v>
                </c:pt>
                <c:pt idx="5">
                  <c:v>14</c:v>
                </c:pt>
                <c:pt idx="6">
                  <c:v>11</c:v>
                </c:pt>
                <c:pt idx="7">
                  <c:v>9</c:v>
                </c:pt>
                <c:pt idx="8">
                  <c:v>7</c:v>
                </c:pt>
                <c:pt idx="9">
                  <c:v>7</c:v>
                </c:pt>
                <c:pt idx="10">
                  <c:v>14</c:v>
                </c:pt>
                <c:pt idx="11">
                  <c:v>12</c:v>
                </c:pt>
                <c:pt idx="12">
                  <c:v>13</c:v>
                </c:pt>
                <c:pt idx="13">
                  <c:v>15</c:v>
                </c:pt>
                <c:pt idx="14">
                  <c:v>10</c:v>
                </c:pt>
                <c:pt idx="15">
                  <c:v>15</c:v>
                </c:pt>
                <c:pt idx="1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059264784"/>
        <c:axId val="-1059266416"/>
      </c:barChart>
      <c:catAx>
        <c:axId val="-105926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-1059266416"/>
        <c:crosses val="autoZero"/>
        <c:auto val="1"/>
        <c:lblAlgn val="ctr"/>
        <c:lblOffset val="100"/>
        <c:noMultiLvlLbl val="0"/>
      </c:catAx>
      <c:valAx>
        <c:axId val="-1059266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05926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002159884655774E-2"/>
          <c:y val="0.16816719032068814"/>
          <c:w val="0.92252846419421353"/>
          <c:h val="9.193139737530951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11 клас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'11'!$B$1</c:f>
              <c:strCache>
                <c:ptCount val="1"/>
                <c:pt idx="0">
                  <c:v>11-А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91977077363897E-2"/>
                  <c:y val="-6.7681895093062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4087870105062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64087870105062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64087870105062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73065902578796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5510983763132766E-3"/>
                  <c:y val="-6.09137055837563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7.64087870105062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AF7-422E-9CBB-1F4C3FFFC8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'11'!$A$2:$A$18</c:f>
              <c:strCache>
                <c:ptCount val="17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геометрія</c:v>
                </c:pt>
                <c:pt idx="6">
                  <c:v>фізика</c:v>
                </c:pt>
                <c:pt idx="7">
                  <c:v>хімія</c:v>
                </c:pt>
                <c:pt idx="8">
                  <c:v>фіз-ра</c:v>
                </c:pt>
                <c:pt idx="9">
                  <c:v>біологія</c:v>
                </c:pt>
                <c:pt idx="10">
                  <c:v>інформатика</c:v>
                </c:pt>
                <c:pt idx="11">
                  <c:v>економіка</c:v>
                </c:pt>
                <c:pt idx="12">
                  <c:v>захист України</c:v>
                </c:pt>
                <c:pt idx="13">
                  <c:v>іст. Укр.</c:v>
                </c:pt>
                <c:pt idx="14">
                  <c:v>німецька мова</c:v>
                </c:pt>
                <c:pt idx="15">
                  <c:v>франц.мова</c:v>
                </c:pt>
                <c:pt idx="16">
                  <c:v>астрономія</c:v>
                </c:pt>
              </c:strCache>
            </c:strRef>
          </c:cat>
          <c:val>
            <c:numRef>
              <c:f>'11'!$B$2:$B$16</c:f>
              <c:numCache>
                <c:formatCode>0.0</c:formatCode>
                <c:ptCount val="15"/>
                <c:pt idx="0">
                  <c:v>9.3000000000000007</c:v>
                </c:pt>
                <c:pt idx="1">
                  <c:v>9.8000000000000007</c:v>
                </c:pt>
                <c:pt idx="2">
                  <c:v>8.1999999999999993</c:v>
                </c:pt>
                <c:pt idx="3" formatCode="0">
                  <c:v>8.8000000000000007</c:v>
                </c:pt>
                <c:pt idx="4">
                  <c:v>9.1999999999999993</c:v>
                </c:pt>
                <c:pt idx="5" formatCode="0">
                  <c:v>10</c:v>
                </c:pt>
                <c:pt idx="6">
                  <c:v>8.5</c:v>
                </c:pt>
                <c:pt idx="7">
                  <c:v>8.3000000000000007</c:v>
                </c:pt>
                <c:pt idx="8" formatCode="0">
                  <c:v>11</c:v>
                </c:pt>
                <c:pt idx="9">
                  <c:v>10.4</c:v>
                </c:pt>
                <c:pt idx="10" formatCode="0">
                  <c:v>11</c:v>
                </c:pt>
                <c:pt idx="11">
                  <c:v>8.5</c:v>
                </c:pt>
                <c:pt idx="12" formatCode="0">
                  <c:v>10.5</c:v>
                </c:pt>
                <c:pt idx="13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AF7-422E-9CBB-1F4C3FFFC8DF}"/>
            </c:ext>
          </c:extLst>
        </c:ser>
        <c:ser>
          <c:idx val="1"/>
          <c:order val="1"/>
          <c:tx>
            <c:strRef>
              <c:f>'11'!$C$1</c:f>
              <c:strCache>
                <c:ptCount val="1"/>
                <c:pt idx="0">
                  <c:v>11-Б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14613180515759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51098376313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551098376313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64087870105062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9102196752625851E-3"/>
                  <c:y val="-2.0304568527918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0304568527918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64087870105062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14613180515759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33715377268385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9.551098376313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AF7-422E-9CBB-1F4C3FFFC8DF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71919770773638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AF7-422E-9CBB-1F4C3FFFC8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'11'!$A$2:$A$18</c:f>
              <c:strCache>
                <c:ptCount val="17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геометрія</c:v>
                </c:pt>
                <c:pt idx="6">
                  <c:v>фізика</c:v>
                </c:pt>
                <c:pt idx="7">
                  <c:v>хімія</c:v>
                </c:pt>
                <c:pt idx="8">
                  <c:v>фіз-ра</c:v>
                </c:pt>
                <c:pt idx="9">
                  <c:v>біологія</c:v>
                </c:pt>
                <c:pt idx="10">
                  <c:v>інформатика</c:v>
                </c:pt>
                <c:pt idx="11">
                  <c:v>економіка</c:v>
                </c:pt>
                <c:pt idx="12">
                  <c:v>захист України</c:v>
                </c:pt>
                <c:pt idx="13">
                  <c:v>іст. Укр.</c:v>
                </c:pt>
                <c:pt idx="14">
                  <c:v>німецька мова</c:v>
                </c:pt>
                <c:pt idx="15">
                  <c:v>франц.мова</c:v>
                </c:pt>
                <c:pt idx="16">
                  <c:v>астрономія</c:v>
                </c:pt>
              </c:strCache>
            </c:strRef>
          </c:cat>
          <c:val>
            <c:numRef>
              <c:f>'11'!$C$2:$C$16</c:f>
              <c:numCache>
                <c:formatCode>General</c:formatCode>
                <c:ptCount val="15"/>
                <c:pt idx="0">
                  <c:v>9.8000000000000007</c:v>
                </c:pt>
                <c:pt idx="1">
                  <c:v>11</c:v>
                </c:pt>
                <c:pt idx="2">
                  <c:v>10</c:v>
                </c:pt>
                <c:pt idx="3">
                  <c:v>8.3000000000000007</c:v>
                </c:pt>
                <c:pt idx="4">
                  <c:v>8</c:v>
                </c:pt>
                <c:pt idx="6">
                  <c:v>8.9</c:v>
                </c:pt>
                <c:pt idx="7">
                  <c:v>8.8000000000000007</c:v>
                </c:pt>
                <c:pt idx="8">
                  <c:v>10</c:v>
                </c:pt>
                <c:pt idx="9">
                  <c:v>11</c:v>
                </c:pt>
                <c:pt idx="10">
                  <c:v>11</c:v>
                </c:pt>
                <c:pt idx="11">
                  <c:v>8.8000000000000007</c:v>
                </c:pt>
                <c:pt idx="12">
                  <c:v>11</c:v>
                </c:pt>
                <c:pt idx="13">
                  <c:v>9.1999999999999993</c:v>
                </c:pt>
                <c:pt idx="1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AF7-422E-9CBB-1F4C3FFFC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059272400"/>
        <c:axId val="-1059268048"/>
      </c:barChart>
      <c:catAx>
        <c:axId val="-105927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uk-UA"/>
          </a:p>
        </c:txPr>
        <c:crossAx val="-1059268048"/>
        <c:crosses val="autoZero"/>
        <c:auto val="1"/>
        <c:lblAlgn val="ctr"/>
        <c:lblOffset val="100"/>
        <c:noMultiLvlLbl val="0"/>
      </c:catAx>
      <c:valAx>
        <c:axId val="-10592680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1059272400"/>
        <c:crosses val="autoZero"/>
        <c:crossBetween val="between"/>
      </c:valAx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1100" b="1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І семестр 2022-2023 н.р.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Відмінники!$A$3</c:f>
              <c:strCache>
                <c:ptCount val="1"/>
                <c:pt idx="0">
                  <c:v>11А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Відмінники!$B$2:$C$2</c:f>
              <c:strCache>
                <c:ptCount val="2"/>
                <c:pt idx="0">
                  <c:v>відмінники</c:v>
                </c:pt>
                <c:pt idx="1">
                  <c:v>медалісти</c:v>
                </c:pt>
              </c:strCache>
            </c:strRef>
          </c:cat>
          <c:val>
            <c:numRef>
              <c:f>Відмінники!$B$3:$C$3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59-451D-A605-3F5185444F0D}"/>
            </c:ext>
          </c:extLst>
        </c:ser>
        <c:ser>
          <c:idx val="1"/>
          <c:order val="1"/>
          <c:tx>
            <c:strRef>
              <c:f>Відмінники!$A$4</c:f>
              <c:strCache>
                <c:ptCount val="1"/>
                <c:pt idx="0">
                  <c:v>11Б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Відмінники!$B$2:$C$2</c:f>
              <c:strCache>
                <c:ptCount val="2"/>
                <c:pt idx="0">
                  <c:v>відмінники</c:v>
                </c:pt>
                <c:pt idx="1">
                  <c:v>медалісти</c:v>
                </c:pt>
              </c:strCache>
            </c:strRef>
          </c:cat>
          <c:val>
            <c:numRef>
              <c:f>Відмінники!$B$4:$C$4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59-451D-A605-3F518544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49099728"/>
        <c:axId val="-1149099184"/>
      </c:barChart>
      <c:catAx>
        <c:axId val="-114909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149099184"/>
        <c:crosses val="autoZero"/>
        <c:auto val="1"/>
        <c:lblAlgn val="ctr"/>
        <c:lblOffset val="100"/>
        <c:noMultiLvlLbl val="0"/>
      </c:catAx>
      <c:valAx>
        <c:axId val="-114909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1490997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Медалісти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2022-2023 н.р.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Відмінники!$A$8</c:f>
              <c:strCache>
                <c:ptCount val="1"/>
                <c:pt idx="0">
                  <c:v>11А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Відмінники!$B$7:$C$7</c:f>
              <c:strCache>
                <c:ptCount val="2"/>
                <c:pt idx="0">
                  <c:v>золото</c:v>
                </c:pt>
                <c:pt idx="1">
                  <c:v>срібло</c:v>
                </c:pt>
              </c:strCache>
            </c:strRef>
          </c:cat>
          <c:val>
            <c:numRef>
              <c:f>Відмінники!$B$8:$C$8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F5-449C-8C7B-D37528552498}"/>
            </c:ext>
          </c:extLst>
        </c:ser>
        <c:ser>
          <c:idx val="1"/>
          <c:order val="1"/>
          <c:tx>
            <c:strRef>
              <c:f>Відмінники!$A$9</c:f>
              <c:strCache>
                <c:ptCount val="1"/>
                <c:pt idx="0">
                  <c:v>11Б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Відмінники!$B$7:$C$7</c:f>
              <c:strCache>
                <c:ptCount val="2"/>
                <c:pt idx="0">
                  <c:v>золото</c:v>
                </c:pt>
                <c:pt idx="1">
                  <c:v>срібло</c:v>
                </c:pt>
              </c:strCache>
            </c:strRef>
          </c:cat>
          <c:val>
            <c:numRef>
              <c:f>Відмінники!$B$9:$C$9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F5-449C-8C7B-D37528552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49107888"/>
        <c:axId val="-1149098096"/>
      </c:barChart>
      <c:catAx>
        <c:axId val="-114910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149098096"/>
        <c:crosses val="autoZero"/>
        <c:auto val="1"/>
        <c:lblAlgn val="ctr"/>
        <c:lblOffset val="100"/>
        <c:noMultiLvlLbl val="0"/>
      </c:catAx>
      <c:valAx>
        <c:axId val="-114909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1491078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ru-RU" sz="1800" b="1"/>
              <a:t>5 клас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6031900315971262E-2"/>
          <c:y val="0.22698849292339821"/>
          <c:w val="0.96245809590901932"/>
          <c:h val="0.48605805745671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'5'!$B$1</c:f>
              <c:strCache>
                <c:ptCount val="1"/>
                <c:pt idx="0">
                  <c:v>5а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9.0600226500566258E-3"/>
                  <c:y val="-3.26975476839237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0007550018875E-3"/>
                  <c:y val="-1.4532243415077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100037750094375E-3"/>
                  <c:y val="-2.5431425976385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0600226500566258E-3"/>
                  <c:y val="-3.26975476839237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0570026425066062E-2"/>
                  <c:y val="3.63306085376930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9.0600226500566258E-3"/>
                  <c:y val="-7.266121707538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1C-41FF-A5F8-E835B65E09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u="sng">
                    <a:solidFill>
                      <a:srgbClr val="0070C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'5'!$A$2:$A$16</c:f>
              <c:strCache>
                <c:ptCount val="13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мат-ка</c:v>
                </c:pt>
                <c:pt idx="5">
                  <c:v>інф-ка</c:v>
                </c:pt>
                <c:pt idx="6">
                  <c:v>іст.Укр.</c:v>
                </c:pt>
                <c:pt idx="7">
                  <c:v>природ-во</c:v>
                </c:pt>
                <c:pt idx="8">
                  <c:v>фіз-ра</c:v>
                </c:pt>
                <c:pt idx="9">
                  <c:v>мал-ння</c:v>
                </c:pt>
                <c:pt idx="10">
                  <c:v>робототех.</c:v>
                </c:pt>
                <c:pt idx="11">
                  <c:v>осн.зд</c:v>
                </c:pt>
                <c:pt idx="12">
                  <c:v>труд.навч.</c:v>
                </c:pt>
              </c:strCache>
            </c:strRef>
          </c:cat>
          <c:val>
            <c:numRef>
              <c:f>'5'!$B$2:$B$16</c:f>
              <c:numCache>
                <c:formatCode>0.0</c:formatCode>
                <c:ptCount val="15"/>
                <c:pt idx="0">
                  <c:v>8.5</c:v>
                </c:pt>
                <c:pt idx="1">
                  <c:v>8.3000000000000007</c:v>
                </c:pt>
                <c:pt idx="2">
                  <c:v>8.5</c:v>
                </c:pt>
                <c:pt idx="3">
                  <c:v>8.3000000000000007</c:v>
                </c:pt>
                <c:pt idx="4" formatCode="0">
                  <c:v>8</c:v>
                </c:pt>
                <c:pt idx="5">
                  <c:v>10.199999999999999</c:v>
                </c:pt>
                <c:pt idx="6">
                  <c:v>9.8000000000000007</c:v>
                </c:pt>
                <c:pt idx="7">
                  <c:v>10.5</c:v>
                </c:pt>
                <c:pt idx="8" formatCode="0">
                  <c:v>10</c:v>
                </c:pt>
                <c:pt idx="9" formatCode="0">
                  <c:v>11.3</c:v>
                </c:pt>
                <c:pt idx="10" formatCode="0">
                  <c:v>10</c:v>
                </c:pt>
                <c:pt idx="11">
                  <c:v>8.1999999999999993</c:v>
                </c:pt>
                <c:pt idx="12" formatCode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D1C-41FF-A5F8-E835B65E09D6}"/>
            </c:ext>
          </c:extLst>
        </c:ser>
        <c:ser>
          <c:idx val="1"/>
          <c:order val="1"/>
          <c:tx>
            <c:strRef>
              <c:f>'5'!$C$1</c:f>
              <c:strCache>
                <c:ptCount val="1"/>
                <c:pt idx="0">
                  <c:v>5б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00037750094375E-3"/>
                  <c:y val="1.4532243415077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101226729444777E-3"/>
                  <c:y val="-1.8165304268846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100037750094375E-3"/>
                  <c:y val="-3.63306085376930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20007550018875E-3"/>
                  <c:y val="-2.9064486830154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0800302000755E-2"/>
                  <c:y val="3.63306085376930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4532243415077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098848770743975E-3"/>
                  <c:y val="3.63306085376933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100037750094375E-3"/>
                  <c:y val="7.266121707538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5300113250283129E-3"/>
                  <c:y val="1.81653042688465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5100037750094375E-3"/>
                  <c:y val="1.4532243415077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0570026425066062E-2"/>
                  <c:y val="-7.266121707538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8896201615798427E-2"/>
                  <c:y val="9.95127525513038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5100037750093269E-3"/>
                  <c:y val="3.63306085376930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D1C-41FF-A5F8-E835B65E09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'5'!$A$2:$A$16</c:f>
              <c:strCache>
                <c:ptCount val="13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мат-ка</c:v>
                </c:pt>
                <c:pt idx="5">
                  <c:v>інф-ка</c:v>
                </c:pt>
                <c:pt idx="6">
                  <c:v>іст.Укр.</c:v>
                </c:pt>
                <c:pt idx="7">
                  <c:v>природ-во</c:v>
                </c:pt>
                <c:pt idx="8">
                  <c:v>фіз-ра</c:v>
                </c:pt>
                <c:pt idx="9">
                  <c:v>мал-ння</c:v>
                </c:pt>
                <c:pt idx="10">
                  <c:v>робототех.</c:v>
                </c:pt>
                <c:pt idx="11">
                  <c:v>осн.зд</c:v>
                </c:pt>
                <c:pt idx="12">
                  <c:v>труд.навч.</c:v>
                </c:pt>
              </c:strCache>
            </c:strRef>
          </c:cat>
          <c:val>
            <c:numRef>
              <c:f>'5'!$C$2:$C$16</c:f>
              <c:numCache>
                <c:formatCode>0.0</c:formatCode>
                <c:ptCount val="15"/>
                <c:pt idx="0" formatCode="0">
                  <c:v>9</c:v>
                </c:pt>
                <c:pt idx="1">
                  <c:v>9.6</c:v>
                </c:pt>
                <c:pt idx="2">
                  <c:v>9.1999999999999993</c:v>
                </c:pt>
                <c:pt idx="3">
                  <c:v>8.5</c:v>
                </c:pt>
                <c:pt idx="4" formatCode="0">
                  <c:v>8.6999999999999993</c:v>
                </c:pt>
                <c:pt idx="5" formatCode="0">
                  <c:v>10</c:v>
                </c:pt>
                <c:pt idx="6">
                  <c:v>9.5</c:v>
                </c:pt>
                <c:pt idx="7">
                  <c:v>10.4</c:v>
                </c:pt>
                <c:pt idx="8" formatCode="0">
                  <c:v>10</c:v>
                </c:pt>
                <c:pt idx="9" formatCode="0">
                  <c:v>11</c:v>
                </c:pt>
                <c:pt idx="10">
                  <c:v>10.3</c:v>
                </c:pt>
                <c:pt idx="11" formatCode="0">
                  <c:v>8.3000000000000007</c:v>
                </c:pt>
                <c:pt idx="12" formatCode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DD1C-41FF-A5F8-E835B65E09D6}"/>
            </c:ext>
          </c:extLst>
        </c:ser>
        <c:ser>
          <c:idx val="2"/>
          <c:order val="2"/>
          <c:tx>
            <c:strRef>
              <c:f>'5'!$D$1</c:f>
              <c:strCache>
                <c:ptCount val="1"/>
                <c:pt idx="0">
                  <c:v>5в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7.54989997711214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500188750471878E-3"/>
                  <c:y val="-1.45322434150771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500188750471878E-3"/>
                  <c:y val="1.4532243415077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100037750094376E-2"/>
                  <c:y val="1.4532243415077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020007550018875E-3"/>
                  <c:y val="-3.63306085376930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5500188750471878E-3"/>
                  <c:y val="1.0899182561307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9.0600226500566258E-3"/>
                  <c:y val="-7.266121707538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7.266121707538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DD1C-41FF-A5F8-E835B65E09D6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7.55001887504718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DD1C-41FF-A5F8-E835B65E09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00B05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'5'!$A$2:$A$16</c:f>
              <c:strCache>
                <c:ptCount val="13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мат-ка</c:v>
                </c:pt>
                <c:pt idx="5">
                  <c:v>інф-ка</c:v>
                </c:pt>
                <c:pt idx="6">
                  <c:v>іст.Укр.</c:v>
                </c:pt>
                <c:pt idx="7">
                  <c:v>природ-во</c:v>
                </c:pt>
                <c:pt idx="8">
                  <c:v>фіз-ра</c:v>
                </c:pt>
                <c:pt idx="9">
                  <c:v>мал-ння</c:v>
                </c:pt>
                <c:pt idx="10">
                  <c:v>робототех.</c:v>
                </c:pt>
                <c:pt idx="11">
                  <c:v>осн.зд</c:v>
                </c:pt>
                <c:pt idx="12">
                  <c:v>труд.навч.</c:v>
                </c:pt>
              </c:strCache>
            </c:strRef>
          </c:cat>
          <c:val>
            <c:numRef>
              <c:f>'5'!$D$2:$D$16</c:f>
              <c:numCache>
                <c:formatCode>General</c:formatCode>
                <c:ptCount val="15"/>
                <c:pt idx="0">
                  <c:v>10.5</c:v>
                </c:pt>
                <c:pt idx="1">
                  <c:v>10</c:v>
                </c:pt>
                <c:pt idx="2">
                  <c:v>10</c:v>
                </c:pt>
                <c:pt idx="3">
                  <c:v>8.5</c:v>
                </c:pt>
                <c:pt idx="4">
                  <c:v>9</c:v>
                </c:pt>
                <c:pt idx="5">
                  <c:v>11</c:v>
                </c:pt>
                <c:pt idx="6">
                  <c:v>10</c:v>
                </c:pt>
                <c:pt idx="7">
                  <c:v>9.5</c:v>
                </c:pt>
                <c:pt idx="8">
                  <c:v>10.5</c:v>
                </c:pt>
                <c:pt idx="9">
                  <c:v>11</c:v>
                </c:pt>
                <c:pt idx="1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DD1C-41FF-A5F8-E835B65E0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149111152"/>
        <c:axId val="-1149105168"/>
      </c:barChart>
      <c:catAx>
        <c:axId val="-114911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uk-UA"/>
          </a:p>
        </c:txPr>
        <c:crossAx val="-1149105168"/>
        <c:crosses val="autoZero"/>
        <c:auto val="1"/>
        <c:lblAlgn val="ctr"/>
        <c:lblOffset val="100"/>
        <c:noMultiLvlLbl val="0"/>
      </c:catAx>
      <c:valAx>
        <c:axId val="-11491051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1149111152"/>
        <c:crosses val="autoZero"/>
        <c:crossBetween val="between"/>
      </c:valAx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6 клас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3693776493426537E-2"/>
          <c:y val="0.18828884194353751"/>
          <c:w val="0.98404470484960438"/>
          <c:h val="0.60994836011352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'6'!$B$1</c:f>
              <c:strCache>
                <c:ptCount val="1"/>
                <c:pt idx="0">
                  <c:v>6А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475121586232696E-2"/>
                  <c:y val="-8.1300813008130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964459408903852E-3"/>
                  <c:y val="-8.1300813008130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893378226711564E-3"/>
                  <c:y val="-2.7100271002710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936026936026935E-2"/>
                  <c:y val="-2.16802168021680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978675645342257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928918817807705E-3"/>
                  <c:y val="-2.43902439024390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4964459408903852E-3"/>
                  <c:y val="-4.3360433604336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985783763561541E-3"/>
                  <c:y val="-2.43902439024390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9786756453423128E-3"/>
                  <c:y val="-5.42005420054200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04751215862326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1.62601626016260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E1D-432F-92E1-6B18EA1149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'6'!$A$2:$A$17</c:f>
              <c:strCache>
                <c:ptCount val="16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мат-ка</c:v>
                </c:pt>
                <c:pt idx="5">
                  <c:v>інф-ка</c:v>
                </c:pt>
                <c:pt idx="6">
                  <c:v>історія</c:v>
                </c:pt>
                <c:pt idx="7">
                  <c:v>геогр-я</c:v>
                </c:pt>
                <c:pt idx="8">
                  <c:v>біологія</c:v>
                </c:pt>
                <c:pt idx="9">
                  <c:v>фіз-ра</c:v>
                </c:pt>
                <c:pt idx="10">
                  <c:v>мал-ння</c:v>
                </c:pt>
                <c:pt idx="11">
                  <c:v>труд.навч.</c:v>
                </c:pt>
                <c:pt idx="12">
                  <c:v>франц.м.</c:v>
                </c:pt>
                <c:pt idx="13">
                  <c:v>робот-ка</c:v>
                </c:pt>
                <c:pt idx="14">
                  <c:v>осн.зд</c:v>
                </c:pt>
                <c:pt idx="15">
                  <c:v>нім-ка м.</c:v>
                </c:pt>
              </c:strCache>
            </c:strRef>
          </c:cat>
          <c:val>
            <c:numRef>
              <c:f>'6'!$B$2:$B$17</c:f>
              <c:numCache>
                <c:formatCode>0.0</c:formatCode>
                <c:ptCount val="16"/>
                <c:pt idx="0">
                  <c:v>8.9</c:v>
                </c:pt>
                <c:pt idx="1">
                  <c:v>9.5</c:v>
                </c:pt>
                <c:pt idx="2">
                  <c:v>9.6</c:v>
                </c:pt>
                <c:pt idx="3" formatCode="0">
                  <c:v>8.1999999999999993</c:v>
                </c:pt>
                <c:pt idx="4">
                  <c:v>8.6</c:v>
                </c:pt>
                <c:pt idx="5">
                  <c:v>11</c:v>
                </c:pt>
                <c:pt idx="6">
                  <c:v>9.4</c:v>
                </c:pt>
                <c:pt idx="7">
                  <c:v>9.6</c:v>
                </c:pt>
                <c:pt idx="8">
                  <c:v>11</c:v>
                </c:pt>
                <c:pt idx="9" formatCode="0">
                  <c:v>10</c:v>
                </c:pt>
                <c:pt idx="10" formatCode="0">
                  <c:v>11</c:v>
                </c:pt>
                <c:pt idx="11" formatCode="0">
                  <c:v>11</c:v>
                </c:pt>
                <c:pt idx="12" formatCode="General">
                  <c:v>9</c:v>
                </c:pt>
                <c:pt idx="13" formatCode="0">
                  <c:v>11</c:v>
                </c:pt>
                <c:pt idx="14" formatCode="0">
                  <c:v>9</c:v>
                </c:pt>
                <c:pt idx="15" formatCode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E1D-432F-92E1-6B18EA1149FC}"/>
            </c:ext>
          </c:extLst>
        </c:ser>
        <c:ser>
          <c:idx val="1"/>
          <c:order val="1"/>
          <c:tx>
            <c:strRef>
              <c:f>'6'!$C$1</c:f>
              <c:strCache>
                <c:ptCount val="1"/>
                <c:pt idx="0">
                  <c:v>6Б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25203252032520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821118740628799E-3"/>
                  <c:y val="-5.9620596205962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2.43902439024390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7.58807588075880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E1D-432F-92E1-6B18EA1149F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'6'!$A$2:$A$17</c:f>
              <c:strCache>
                <c:ptCount val="16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мат-ка</c:v>
                </c:pt>
                <c:pt idx="5">
                  <c:v>інф-ка</c:v>
                </c:pt>
                <c:pt idx="6">
                  <c:v>історія</c:v>
                </c:pt>
                <c:pt idx="7">
                  <c:v>геогр-я</c:v>
                </c:pt>
                <c:pt idx="8">
                  <c:v>біологія</c:v>
                </c:pt>
                <c:pt idx="9">
                  <c:v>фіз-ра</c:v>
                </c:pt>
                <c:pt idx="10">
                  <c:v>мал-ння</c:v>
                </c:pt>
                <c:pt idx="11">
                  <c:v>труд.навч.</c:v>
                </c:pt>
                <c:pt idx="12">
                  <c:v>франц.м.</c:v>
                </c:pt>
                <c:pt idx="13">
                  <c:v>робот-ка</c:v>
                </c:pt>
                <c:pt idx="14">
                  <c:v>осн.зд</c:v>
                </c:pt>
                <c:pt idx="15">
                  <c:v>нім-ка м.</c:v>
                </c:pt>
              </c:strCache>
            </c:strRef>
          </c:cat>
          <c:val>
            <c:numRef>
              <c:f>'6'!$C$2:$C$17</c:f>
              <c:numCache>
                <c:formatCode>0.0</c:formatCode>
                <c:ptCount val="16"/>
                <c:pt idx="0">
                  <c:v>7.8</c:v>
                </c:pt>
                <c:pt idx="1">
                  <c:v>7.6</c:v>
                </c:pt>
                <c:pt idx="2">
                  <c:v>8.3000000000000007</c:v>
                </c:pt>
                <c:pt idx="3">
                  <c:v>7.4</c:v>
                </c:pt>
                <c:pt idx="4">
                  <c:v>8.3000000000000007</c:v>
                </c:pt>
                <c:pt idx="5" formatCode="0">
                  <c:v>11</c:v>
                </c:pt>
                <c:pt idx="6">
                  <c:v>8.3000000000000007</c:v>
                </c:pt>
                <c:pt idx="7">
                  <c:v>9.3000000000000007</c:v>
                </c:pt>
                <c:pt idx="8">
                  <c:v>8.9</c:v>
                </c:pt>
                <c:pt idx="9" formatCode="0">
                  <c:v>11</c:v>
                </c:pt>
                <c:pt idx="10" formatCode="0">
                  <c:v>11</c:v>
                </c:pt>
                <c:pt idx="11" formatCode="0">
                  <c:v>10</c:v>
                </c:pt>
                <c:pt idx="14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E1D-432F-92E1-6B18EA1149FC}"/>
            </c:ext>
          </c:extLst>
        </c:ser>
        <c:ser>
          <c:idx val="2"/>
          <c:order val="2"/>
          <c:tx>
            <c:strRef>
              <c:f>'6'!$D$1</c:f>
              <c:strCache>
                <c:ptCount val="1"/>
                <c:pt idx="0">
                  <c:v>6В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9786756453422989E-3"/>
                  <c:y val="-2.7100271002710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71567527123082E-2"/>
                  <c:y val="-5.42005420054200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964459408903852E-3"/>
                  <c:y val="-5.1490514905148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4893378226711564E-3"/>
                  <c:y val="-4.3360433604336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928918817807705E-3"/>
                  <c:y val="2.71002710027102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489337822671156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71002710027100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97867564534231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E1D-432F-92E1-6B18EA1149F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19715675271230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E1D-432F-92E1-6B18EA1149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92D05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'6'!$A$2:$A$17</c:f>
              <c:strCache>
                <c:ptCount val="16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мат-ка</c:v>
                </c:pt>
                <c:pt idx="5">
                  <c:v>інф-ка</c:v>
                </c:pt>
                <c:pt idx="6">
                  <c:v>історія</c:v>
                </c:pt>
                <c:pt idx="7">
                  <c:v>геогр-я</c:v>
                </c:pt>
                <c:pt idx="8">
                  <c:v>біологія</c:v>
                </c:pt>
                <c:pt idx="9">
                  <c:v>фіз-ра</c:v>
                </c:pt>
                <c:pt idx="10">
                  <c:v>мал-ння</c:v>
                </c:pt>
                <c:pt idx="11">
                  <c:v>труд.навч.</c:v>
                </c:pt>
                <c:pt idx="12">
                  <c:v>франц.м.</c:v>
                </c:pt>
                <c:pt idx="13">
                  <c:v>робот-ка</c:v>
                </c:pt>
                <c:pt idx="14">
                  <c:v>осн.зд</c:v>
                </c:pt>
                <c:pt idx="15">
                  <c:v>нім-ка м.</c:v>
                </c:pt>
              </c:strCache>
            </c:strRef>
          </c:cat>
          <c:val>
            <c:numRef>
              <c:f>'6'!$D$2:$D$17</c:f>
              <c:numCache>
                <c:formatCode>General</c:formatCode>
                <c:ptCount val="16"/>
                <c:pt idx="0" formatCode="0">
                  <c:v>8</c:v>
                </c:pt>
                <c:pt idx="1">
                  <c:v>9.5</c:v>
                </c:pt>
                <c:pt idx="2">
                  <c:v>9.5</c:v>
                </c:pt>
                <c:pt idx="3">
                  <c:v>8</c:v>
                </c:pt>
                <c:pt idx="4">
                  <c:v>8.4</c:v>
                </c:pt>
                <c:pt idx="5">
                  <c:v>11</c:v>
                </c:pt>
                <c:pt idx="6">
                  <c:v>9.5</c:v>
                </c:pt>
                <c:pt idx="7">
                  <c:v>8.4</c:v>
                </c:pt>
                <c:pt idx="8">
                  <c:v>10</c:v>
                </c:pt>
                <c:pt idx="9">
                  <c:v>10</c:v>
                </c:pt>
                <c:pt idx="10">
                  <c:v>11</c:v>
                </c:pt>
                <c:pt idx="11">
                  <c:v>11</c:v>
                </c:pt>
                <c:pt idx="13">
                  <c:v>10</c:v>
                </c:pt>
                <c:pt idx="14">
                  <c:v>9.1999999999999993</c:v>
                </c:pt>
                <c:pt idx="1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8E1D-432F-92E1-6B18EA114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149109520"/>
        <c:axId val="-1149108976"/>
      </c:barChart>
      <c:catAx>
        <c:axId val="-114910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uk-UA"/>
          </a:p>
        </c:txPr>
        <c:crossAx val="-1149108976"/>
        <c:crosses val="autoZero"/>
        <c:auto val="1"/>
        <c:lblAlgn val="ctr"/>
        <c:lblOffset val="100"/>
        <c:noMultiLvlLbl val="0"/>
      </c:catAx>
      <c:valAx>
        <c:axId val="-11491089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1149109520"/>
        <c:crosses val="autoZero"/>
        <c:crossBetween val="between"/>
      </c:valAx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7 клас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'7'!$B$1</c:f>
              <c:strCache>
                <c:ptCount val="1"/>
                <c:pt idx="0">
                  <c:v>7-А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50118764845605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251783249703337E-2"/>
                  <c:y val="-1.79372197309417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835314721892597E-3"/>
                  <c:y val="-1.79372197309417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917656373713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50118764845605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084720305324819E-2"/>
                  <c:y val="-1.195814648729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3341258887570388E-3"/>
                  <c:y val="5.97907324364723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917656373713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917656373713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266825019794140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7FC-4D6D-9CA1-1EAC9B5F7A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'7'!$A$2:$A$17</c:f>
              <c:strCache>
                <c:ptCount val="15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геометрія</c:v>
                </c:pt>
                <c:pt idx="6">
                  <c:v>інформатика</c:v>
                </c:pt>
                <c:pt idx="7">
                  <c:v>історія </c:v>
                </c:pt>
                <c:pt idx="8">
                  <c:v>геогр-я</c:v>
                </c:pt>
                <c:pt idx="9">
                  <c:v>біологія</c:v>
                </c:pt>
                <c:pt idx="10">
                  <c:v>фізика</c:v>
                </c:pt>
                <c:pt idx="11">
                  <c:v>хімія</c:v>
                </c:pt>
                <c:pt idx="12">
                  <c:v>фіз-ра</c:v>
                </c:pt>
                <c:pt idx="13">
                  <c:v>мал-ння</c:v>
                </c:pt>
                <c:pt idx="14">
                  <c:v>осн.здоров.</c:v>
                </c:pt>
              </c:strCache>
            </c:strRef>
          </c:cat>
          <c:val>
            <c:numRef>
              <c:f>'7'!$B$2:$B$17</c:f>
              <c:numCache>
                <c:formatCode>0</c:formatCode>
                <c:ptCount val="16"/>
                <c:pt idx="0" formatCode="0.0">
                  <c:v>7.7</c:v>
                </c:pt>
                <c:pt idx="1">
                  <c:v>8</c:v>
                </c:pt>
                <c:pt idx="2">
                  <c:v>8.6999999999999993</c:v>
                </c:pt>
                <c:pt idx="3">
                  <c:v>8</c:v>
                </c:pt>
                <c:pt idx="4" formatCode="0.0">
                  <c:v>7.2</c:v>
                </c:pt>
                <c:pt idx="5" formatCode="0.0">
                  <c:v>7.3</c:v>
                </c:pt>
                <c:pt idx="6">
                  <c:v>11</c:v>
                </c:pt>
                <c:pt idx="7" formatCode="0.0">
                  <c:v>8.6</c:v>
                </c:pt>
                <c:pt idx="8">
                  <c:v>7.3</c:v>
                </c:pt>
                <c:pt idx="9">
                  <c:v>9.4</c:v>
                </c:pt>
                <c:pt idx="10" formatCode="0.0">
                  <c:v>8.5</c:v>
                </c:pt>
                <c:pt idx="11" formatCode="0.0">
                  <c:v>8.4</c:v>
                </c:pt>
                <c:pt idx="12">
                  <c:v>10</c:v>
                </c:pt>
                <c:pt idx="13">
                  <c:v>9</c:v>
                </c:pt>
                <c:pt idx="1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7FC-4D6D-9CA1-1EAC9B5F7AFC}"/>
            </c:ext>
          </c:extLst>
        </c:ser>
        <c:ser>
          <c:idx val="1"/>
          <c:order val="1"/>
          <c:tx>
            <c:strRef>
              <c:f>'7'!$C$1</c:f>
              <c:strCache>
                <c:ptCount val="1"/>
                <c:pt idx="0">
                  <c:v>7-Б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1084718923198733E-2"/>
                  <c:y val="-2.98953662182361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835314721892597E-3"/>
                  <c:y val="-2.6905829596412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917656373713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2.98953662182361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7.917656373713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7FC-4D6D-9CA1-1EAC9B5F7A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'7'!$A$2:$A$17</c:f>
              <c:strCache>
                <c:ptCount val="15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геометрія</c:v>
                </c:pt>
                <c:pt idx="6">
                  <c:v>інформатика</c:v>
                </c:pt>
                <c:pt idx="7">
                  <c:v>історія </c:v>
                </c:pt>
                <c:pt idx="8">
                  <c:v>геогр-я</c:v>
                </c:pt>
                <c:pt idx="9">
                  <c:v>біологія</c:v>
                </c:pt>
                <c:pt idx="10">
                  <c:v>фізика</c:v>
                </c:pt>
                <c:pt idx="11">
                  <c:v>хімія</c:v>
                </c:pt>
                <c:pt idx="12">
                  <c:v>фіз-ра</c:v>
                </c:pt>
                <c:pt idx="13">
                  <c:v>мал-ння</c:v>
                </c:pt>
                <c:pt idx="14">
                  <c:v>осн.здоров.</c:v>
                </c:pt>
              </c:strCache>
            </c:strRef>
          </c:cat>
          <c:val>
            <c:numRef>
              <c:f>'7'!$C$2:$C$18</c:f>
              <c:numCache>
                <c:formatCode>0.0</c:formatCode>
                <c:ptCount val="17"/>
                <c:pt idx="0">
                  <c:v>7.8</c:v>
                </c:pt>
                <c:pt idx="1">
                  <c:v>8.3000000000000007</c:v>
                </c:pt>
                <c:pt idx="2">
                  <c:v>8.3000000000000007</c:v>
                </c:pt>
                <c:pt idx="3" formatCode="0">
                  <c:v>8</c:v>
                </c:pt>
                <c:pt idx="4">
                  <c:v>7.4</c:v>
                </c:pt>
                <c:pt idx="5">
                  <c:v>8.6999999999999993</c:v>
                </c:pt>
                <c:pt idx="6" formatCode="0">
                  <c:v>10</c:v>
                </c:pt>
                <c:pt idx="7" formatCode="0">
                  <c:v>9</c:v>
                </c:pt>
                <c:pt idx="8" formatCode="0">
                  <c:v>8.6999999999999993</c:v>
                </c:pt>
                <c:pt idx="9">
                  <c:v>9.6999999999999993</c:v>
                </c:pt>
                <c:pt idx="10" formatCode="0">
                  <c:v>9</c:v>
                </c:pt>
                <c:pt idx="11">
                  <c:v>8.3000000000000007</c:v>
                </c:pt>
                <c:pt idx="12" formatCode="0">
                  <c:v>11</c:v>
                </c:pt>
                <c:pt idx="13" formatCode="0">
                  <c:v>10</c:v>
                </c:pt>
                <c:pt idx="14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7FC-4D6D-9CA1-1EAC9B5F7AFC}"/>
            </c:ext>
          </c:extLst>
        </c:ser>
        <c:ser>
          <c:idx val="2"/>
          <c:order val="2"/>
          <c:tx>
            <c:strRef>
              <c:f>'7'!$D$1</c:f>
              <c:strCache>
                <c:ptCount val="1"/>
                <c:pt idx="0">
                  <c:v>7-В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5011888331355439E-3"/>
                  <c:y val="-2.6905829596412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33412509897070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668250197941409E-2"/>
                  <c:y val="-1.4947683109118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50118764845599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501187648456114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75059382422802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33412509897070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917656373713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33412509897070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9.50118764845605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7FC-4D6D-9CA1-1EAC9B5F7AF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9.5011888331355578E-3"/>
                  <c:y val="-8.96860986547085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7FC-4D6D-9CA1-1EAC9B5F7A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rgbClr val="00B05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'7'!$A$2:$A$17</c:f>
              <c:strCache>
                <c:ptCount val="15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геометрія</c:v>
                </c:pt>
                <c:pt idx="6">
                  <c:v>інформатика</c:v>
                </c:pt>
                <c:pt idx="7">
                  <c:v>історія </c:v>
                </c:pt>
                <c:pt idx="8">
                  <c:v>геогр-я</c:v>
                </c:pt>
                <c:pt idx="9">
                  <c:v>біологія</c:v>
                </c:pt>
                <c:pt idx="10">
                  <c:v>фізика</c:v>
                </c:pt>
                <c:pt idx="11">
                  <c:v>хімія</c:v>
                </c:pt>
                <c:pt idx="12">
                  <c:v>фіз-ра</c:v>
                </c:pt>
                <c:pt idx="13">
                  <c:v>мал-ння</c:v>
                </c:pt>
                <c:pt idx="14">
                  <c:v>осн.здоров.</c:v>
                </c:pt>
              </c:strCache>
            </c:strRef>
          </c:cat>
          <c:val>
            <c:numRef>
              <c:f>'7'!$D$2:$D$18</c:f>
              <c:numCache>
                <c:formatCode>General</c:formatCode>
                <c:ptCount val="17"/>
                <c:pt idx="0">
                  <c:v>8.4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8.1</c:v>
                </c:pt>
                <c:pt idx="5">
                  <c:v>7.7</c:v>
                </c:pt>
                <c:pt idx="6">
                  <c:v>10</c:v>
                </c:pt>
                <c:pt idx="7">
                  <c:v>8.6999999999999993</c:v>
                </c:pt>
                <c:pt idx="8">
                  <c:v>7.7</c:v>
                </c:pt>
                <c:pt idx="9">
                  <c:v>8.1999999999999993</c:v>
                </c:pt>
                <c:pt idx="10">
                  <c:v>7.6</c:v>
                </c:pt>
                <c:pt idx="11">
                  <c:v>8</c:v>
                </c:pt>
                <c:pt idx="12">
                  <c:v>9.5</c:v>
                </c:pt>
                <c:pt idx="13">
                  <c:v>10</c:v>
                </c:pt>
                <c:pt idx="14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57FC-4D6D-9CA1-1EAC9B5F7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363978160"/>
        <c:axId val="-1059274032"/>
      </c:barChart>
      <c:catAx>
        <c:axId val="-136397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-1059274032"/>
        <c:crosses val="autoZero"/>
        <c:auto val="1"/>
        <c:lblAlgn val="ctr"/>
        <c:lblOffset val="100"/>
        <c:noMultiLvlLbl val="0"/>
      </c:catAx>
      <c:valAx>
        <c:axId val="-10592740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1363978160"/>
        <c:crosses val="autoZero"/>
        <c:crossBetween val="between"/>
      </c:valAx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8 клас</a:t>
            </a:r>
          </a:p>
        </c:rich>
      </c:tx>
      <c:layout>
        <c:manualLayout>
          <c:xMode val="edge"/>
          <c:yMode val="edge"/>
          <c:x val="0.45593854487197361"/>
          <c:y val="2.3238925199709513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'8'!$B$1</c:f>
              <c:strCache>
                <c:ptCount val="1"/>
                <c:pt idx="0">
                  <c:v>8-А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3884892086330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7091696182605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44510035419126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77274741483760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44510035419126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993605115907274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2231064092195089E-3"/>
                  <c:y val="2.90486564996368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3948840927258192E-3"/>
                  <c:y val="-1.41843971631205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5923261390887284E-3"/>
                  <c:y val="-5.20088554540391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1019283746556474E-2"/>
                  <c:y val="5.3255255040083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9.44510035419126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7585931254996003E-2"/>
                  <c:y val="-5.67375886524822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DE6-4177-BD55-47BC85DF30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'8'!$A$2:$A$17</c:f>
              <c:strCache>
                <c:ptCount val="16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геометрія</c:v>
                </c:pt>
                <c:pt idx="6">
                  <c:v>іст.Укр.</c:v>
                </c:pt>
                <c:pt idx="7">
                  <c:v>всесв.історія</c:v>
                </c:pt>
                <c:pt idx="8">
                  <c:v>геогр-я</c:v>
                </c:pt>
                <c:pt idx="9">
                  <c:v>біологія</c:v>
                </c:pt>
                <c:pt idx="10">
                  <c:v>фізика</c:v>
                </c:pt>
                <c:pt idx="11">
                  <c:v>хімія</c:v>
                </c:pt>
                <c:pt idx="12">
                  <c:v>фіз-ра</c:v>
                </c:pt>
                <c:pt idx="13">
                  <c:v>інформатика</c:v>
                </c:pt>
                <c:pt idx="14">
                  <c:v>осн.здор.</c:v>
                </c:pt>
                <c:pt idx="15">
                  <c:v>фінан. грам.</c:v>
                </c:pt>
              </c:strCache>
            </c:strRef>
          </c:cat>
          <c:val>
            <c:numRef>
              <c:f>'8'!$B$2:$B$17</c:f>
              <c:numCache>
                <c:formatCode>0</c:formatCode>
                <c:ptCount val="16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8</c:v>
                </c:pt>
                <c:pt idx="11">
                  <c:v>6</c:v>
                </c:pt>
                <c:pt idx="12">
                  <c:v>10</c:v>
                </c:pt>
                <c:pt idx="13">
                  <c:v>8</c:v>
                </c:pt>
                <c:pt idx="1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DE6-4177-BD55-47BC85DF30A1}"/>
            </c:ext>
          </c:extLst>
        </c:ser>
        <c:ser>
          <c:idx val="1"/>
          <c:order val="1"/>
          <c:tx>
            <c:strRef>
              <c:f>'8'!$C$1</c:f>
              <c:strCache>
                <c:ptCount val="1"/>
                <c:pt idx="0">
                  <c:v>8-Б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1264707614027586E-2"/>
                  <c:y val="7.479457224709656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923546746739304E-3"/>
                  <c:y val="-2.29301402684141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585931254996003E-2"/>
                  <c:y val="-3.9716312056737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22426225647414E-3"/>
                  <c:y val="-2.90486564996368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39488409272581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6478105526065441E-3"/>
                  <c:y val="3.72074405731963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765700775005854E-3"/>
                  <c:y val="-4.5390012522944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4451003541912056E-3"/>
                  <c:y val="-8.71459694989106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9.8169546988444625E-5"/>
                  <c:y val="5.67386593015742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4.8226950354609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6980077903485207E-3"/>
                  <c:y val="-1.01917325693765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4167650531286895E-2"/>
                  <c:y val="-1.1619462599854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4513475071815524E-3"/>
                  <c:y val="1.6996894995968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DE6-4177-BD55-47BC85DF30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'8'!$A$2:$A$17</c:f>
              <c:strCache>
                <c:ptCount val="16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геометрія</c:v>
                </c:pt>
                <c:pt idx="6">
                  <c:v>іст.Укр.</c:v>
                </c:pt>
                <c:pt idx="7">
                  <c:v>всесв.історія</c:v>
                </c:pt>
                <c:pt idx="8">
                  <c:v>геогр-я</c:v>
                </c:pt>
                <c:pt idx="9">
                  <c:v>біологія</c:v>
                </c:pt>
                <c:pt idx="10">
                  <c:v>фізика</c:v>
                </c:pt>
                <c:pt idx="11">
                  <c:v>хімія</c:v>
                </c:pt>
                <c:pt idx="12">
                  <c:v>фіз-ра</c:v>
                </c:pt>
                <c:pt idx="13">
                  <c:v>інформатика</c:v>
                </c:pt>
                <c:pt idx="14">
                  <c:v>осн.здор.</c:v>
                </c:pt>
                <c:pt idx="15">
                  <c:v>фінан. грам.</c:v>
                </c:pt>
              </c:strCache>
            </c:strRef>
          </c:cat>
          <c:val>
            <c:numRef>
              <c:f>'8'!$C$2:$C$17</c:f>
              <c:numCache>
                <c:formatCode>0.0</c:formatCode>
                <c:ptCount val="16"/>
                <c:pt idx="0">
                  <c:v>8.3000000000000007</c:v>
                </c:pt>
                <c:pt idx="1">
                  <c:v>8.1999999999999993</c:v>
                </c:pt>
                <c:pt idx="2">
                  <c:v>8.6999999999999993</c:v>
                </c:pt>
                <c:pt idx="3" formatCode="0">
                  <c:v>8</c:v>
                </c:pt>
                <c:pt idx="4" formatCode="0">
                  <c:v>8</c:v>
                </c:pt>
                <c:pt idx="5">
                  <c:v>8.4</c:v>
                </c:pt>
                <c:pt idx="6" formatCode="0">
                  <c:v>8</c:v>
                </c:pt>
                <c:pt idx="7" formatCode="0">
                  <c:v>8</c:v>
                </c:pt>
                <c:pt idx="8">
                  <c:v>8.4</c:v>
                </c:pt>
                <c:pt idx="9">
                  <c:v>9.1999999999999993</c:v>
                </c:pt>
                <c:pt idx="10">
                  <c:v>8.1</c:v>
                </c:pt>
                <c:pt idx="11">
                  <c:v>7.4</c:v>
                </c:pt>
                <c:pt idx="12" formatCode="0">
                  <c:v>10</c:v>
                </c:pt>
                <c:pt idx="13" formatCode="0">
                  <c:v>10</c:v>
                </c:pt>
                <c:pt idx="14">
                  <c:v>9.4</c:v>
                </c:pt>
                <c:pt idx="15" formatCode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DE6-4177-BD55-47BC85DF30A1}"/>
            </c:ext>
          </c:extLst>
        </c:ser>
        <c:ser>
          <c:idx val="2"/>
          <c:order val="2"/>
          <c:tx>
            <c:strRef>
              <c:f>'8'!$D$1</c:f>
              <c:strCache>
                <c:ptCount val="1"/>
              </c:strCache>
            </c:strRef>
          </c:tx>
          <c:invertIfNegative val="0"/>
          <c:dLbls>
            <c:dLbl>
              <c:idx val="1"/>
              <c:layout>
                <c:manualLayout>
                  <c:x val="4.7225501770956314E-3"/>
                  <c:y val="5.3255255040083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93605115907274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923261390887284E-3"/>
                  <c:y val="-2.5531914893617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59232613908872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7961773373370225E-3"/>
                  <c:y val="1.4660193619588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4930726634377317E-3"/>
                  <c:y val="-8.03481264188381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101928374655647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7225501770956314E-3"/>
                  <c:y val="5.3255255040083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1974420463629096E-3"/>
                  <c:y val="-2.8368794326241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9.4451003541912628E-3"/>
                  <c:y val="-2.90486564996368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8DE6-4177-BD55-47BC85DF30A1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7.87091696182605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8DE6-4177-BD55-47BC85DF30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rgbClr val="92D05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'8'!$A$2:$A$17</c:f>
              <c:strCache>
                <c:ptCount val="16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геометрія</c:v>
                </c:pt>
                <c:pt idx="6">
                  <c:v>іст.Укр.</c:v>
                </c:pt>
                <c:pt idx="7">
                  <c:v>всесв.історія</c:v>
                </c:pt>
                <c:pt idx="8">
                  <c:v>геогр-я</c:v>
                </c:pt>
                <c:pt idx="9">
                  <c:v>біологія</c:v>
                </c:pt>
                <c:pt idx="10">
                  <c:v>фізика</c:v>
                </c:pt>
                <c:pt idx="11">
                  <c:v>хімія</c:v>
                </c:pt>
                <c:pt idx="12">
                  <c:v>фіз-ра</c:v>
                </c:pt>
                <c:pt idx="13">
                  <c:v>інформатика</c:v>
                </c:pt>
                <c:pt idx="14">
                  <c:v>осн.здор.</c:v>
                </c:pt>
                <c:pt idx="15">
                  <c:v>фінан. грам.</c:v>
                </c:pt>
              </c:strCache>
            </c:strRef>
          </c:cat>
          <c:val>
            <c:numRef>
              <c:f>'8'!$D$2:$D$19</c:f>
              <c:numCache>
                <c:formatCode>General</c:formatCode>
                <c:ptCount val="1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8DE6-4177-BD55-47BC85DF3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059272944"/>
        <c:axId val="-1059275664"/>
      </c:barChart>
      <c:catAx>
        <c:axId val="-105927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-1059275664"/>
        <c:crosses val="autoZero"/>
        <c:auto val="1"/>
        <c:lblAlgn val="ctr"/>
        <c:lblOffset val="100"/>
        <c:noMultiLvlLbl val="0"/>
      </c:catAx>
      <c:valAx>
        <c:axId val="-105927566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1059272944"/>
        <c:crosses val="autoZero"/>
        <c:crossBetween val="between"/>
      </c:valAx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 9клас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605106179909333E-3"/>
          <c:y val="0.19097730727639017"/>
          <c:w val="0.96634144595561922"/>
          <c:h val="0.64741777254230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'9'!$B$1</c:f>
              <c:strCache>
                <c:ptCount val="1"/>
                <c:pt idx="0">
                  <c:v>9-А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06060606060607E-2"/>
                  <c:y val="4.764944847166696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303030303030303E-3"/>
                  <c:y val="-1.2995451591942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54545454545314E-3"/>
                  <c:y val="4.764944847166696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757575757575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5454545454545452E-3"/>
                  <c:y val="4.764944847166696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0606060606060606E-3"/>
                  <c:y val="-4.764944847166696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09090909090909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54545454545454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3636363636363636E-2"/>
                  <c:y val="-7.7972709551656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54545454545454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9.09090909090909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A9B-4B03-87CF-AA2D0F5B3B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'9'!$A$2:$A$16</c:f>
              <c:strCache>
                <c:ptCount val="15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геометрія</c:v>
                </c:pt>
                <c:pt idx="6">
                  <c:v>іст.Укр.</c:v>
                </c:pt>
                <c:pt idx="7">
                  <c:v>всесв.історія</c:v>
                </c:pt>
                <c:pt idx="8">
                  <c:v>геогр-я</c:v>
                </c:pt>
                <c:pt idx="9">
                  <c:v>фізика</c:v>
                </c:pt>
                <c:pt idx="10">
                  <c:v>хімія</c:v>
                </c:pt>
                <c:pt idx="11">
                  <c:v>фіз-ра</c:v>
                </c:pt>
                <c:pt idx="12">
                  <c:v>правознав</c:v>
                </c:pt>
                <c:pt idx="13">
                  <c:v>біологія</c:v>
                </c:pt>
                <c:pt idx="14">
                  <c:v>інформатика</c:v>
                </c:pt>
              </c:strCache>
            </c:strRef>
          </c:cat>
          <c:val>
            <c:numRef>
              <c:f>'9'!$B$2:$B$16</c:f>
              <c:numCache>
                <c:formatCode>0.0</c:formatCode>
                <c:ptCount val="15"/>
                <c:pt idx="0" formatCode="0">
                  <c:v>8</c:v>
                </c:pt>
                <c:pt idx="1">
                  <c:v>8.4</c:v>
                </c:pt>
                <c:pt idx="2" formatCode="0">
                  <c:v>8</c:v>
                </c:pt>
                <c:pt idx="3">
                  <c:v>7.2</c:v>
                </c:pt>
                <c:pt idx="4" formatCode="0">
                  <c:v>7</c:v>
                </c:pt>
                <c:pt idx="5">
                  <c:v>7.4</c:v>
                </c:pt>
                <c:pt idx="6" formatCode="0">
                  <c:v>8</c:v>
                </c:pt>
                <c:pt idx="7" formatCode="0">
                  <c:v>9</c:v>
                </c:pt>
                <c:pt idx="8" formatCode="0">
                  <c:v>10</c:v>
                </c:pt>
                <c:pt idx="9" formatCode="0">
                  <c:v>7</c:v>
                </c:pt>
                <c:pt idx="10">
                  <c:v>7.8</c:v>
                </c:pt>
                <c:pt idx="11" formatCode="0">
                  <c:v>11</c:v>
                </c:pt>
                <c:pt idx="12" formatCode="0">
                  <c:v>9</c:v>
                </c:pt>
                <c:pt idx="13" formatCode="0">
                  <c:v>8</c:v>
                </c:pt>
                <c:pt idx="14" formatCode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A9B-4B03-87CF-AA2D0F5B3B23}"/>
            </c:ext>
          </c:extLst>
        </c:ser>
        <c:ser>
          <c:idx val="1"/>
          <c:order val="1"/>
          <c:tx>
            <c:strRef>
              <c:f>'9'!$C$1</c:f>
              <c:strCache>
                <c:ptCount val="1"/>
                <c:pt idx="0">
                  <c:v>9-Б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6.0606060606060606E-3"/>
                  <c:y val="4.76494387200748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09090909090909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54545454545454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0604867573371508E-3"/>
                  <c:y val="-5.19818063677712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0606060606060606E-3"/>
                  <c:y val="-2.3391812865497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2121212121212121E-2"/>
                  <c:y val="-4.9382716049382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3.6387264457439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0303030303030303E-3"/>
                  <c:y val="-1.03963612735542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66666666666666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A9B-4B03-87CF-AA2D0F5B3B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'9'!$A$2:$A$16</c:f>
              <c:strCache>
                <c:ptCount val="15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геометрія</c:v>
                </c:pt>
                <c:pt idx="6">
                  <c:v>іст.Укр.</c:v>
                </c:pt>
                <c:pt idx="7">
                  <c:v>всесв.історія</c:v>
                </c:pt>
                <c:pt idx="8">
                  <c:v>геогр-я</c:v>
                </c:pt>
                <c:pt idx="9">
                  <c:v>фізика</c:v>
                </c:pt>
                <c:pt idx="10">
                  <c:v>хімія</c:v>
                </c:pt>
                <c:pt idx="11">
                  <c:v>фіз-ра</c:v>
                </c:pt>
                <c:pt idx="12">
                  <c:v>правознав</c:v>
                </c:pt>
                <c:pt idx="13">
                  <c:v>біологія</c:v>
                </c:pt>
                <c:pt idx="14">
                  <c:v>інформатика</c:v>
                </c:pt>
              </c:strCache>
            </c:strRef>
          </c:cat>
          <c:val>
            <c:numRef>
              <c:f>'9'!$C$2:$C$16</c:f>
              <c:numCache>
                <c:formatCode>0.0</c:formatCode>
                <c:ptCount val="15"/>
                <c:pt idx="0">
                  <c:v>9.3000000000000007</c:v>
                </c:pt>
                <c:pt idx="1">
                  <c:v>8.6999999999999993</c:v>
                </c:pt>
                <c:pt idx="2">
                  <c:v>9.5</c:v>
                </c:pt>
                <c:pt idx="3">
                  <c:v>8.5</c:v>
                </c:pt>
                <c:pt idx="4">
                  <c:v>8.6999999999999993</c:v>
                </c:pt>
                <c:pt idx="5">
                  <c:v>9.1</c:v>
                </c:pt>
                <c:pt idx="6" formatCode="0">
                  <c:v>9</c:v>
                </c:pt>
                <c:pt idx="7">
                  <c:v>9.1999999999999993</c:v>
                </c:pt>
                <c:pt idx="8">
                  <c:v>10.4</c:v>
                </c:pt>
                <c:pt idx="9">
                  <c:v>8.6</c:v>
                </c:pt>
                <c:pt idx="10">
                  <c:v>8.4</c:v>
                </c:pt>
                <c:pt idx="11" formatCode="0">
                  <c:v>11</c:v>
                </c:pt>
                <c:pt idx="12">
                  <c:v>9.4</c:v>
                </c:pt>
                <c:pt idx="13" formatCode="0">
                  <c:v>10</c:v>
                </c:pt>
                <c:pt idx="14" formatCode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0A9B-4B03-87CF-AA2D0F5B3B23}"/>
            </c:ext>
          </c:extLst>
        </c:ser>
        <c:ser>
          <c:idx val="2"/>
          <c:order val="2"/>
          <c:tx>
            <c:strRef>
              <c:f>'9'!$D$1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4.5454545454545452E-3"/>
                  <c:y val="-2.59909085029973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09090909090909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606060606060606E-3"/>
                  <c:y val="4.764944847166696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0909090909090905E-3"/>
                  <c:y val="-2.59909085029973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0909090909090905E-3"/>
                  <c:y val="7.7972709551656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54545454545454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2121212121212121E-2"/>
                  <c:y val="-2.382471936003741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3636363636363525E-2"/>
                  <c:y val="-7.79727255089920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0A9B-4B03-87CF-AA2D0F5B3B23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272727272727261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0A9B-4B03-87CF-AA2D0F5B3B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00B05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'9'!$A$2:$A$16</c:f>
              <c:strCache>
                <c:ptCount val="15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геометрія</c:v>
                </c:pt>
                <c:pt idx="6">
                  <c:v>іст.Укр.</c:v>
                </c:pt>
                <c:pt idx="7">
                  <c:v>всесв.історія</c:v>
                </c:pt>
                <c:pt idx="8">
                  <c:v>геогр-я</c:v>
                </c:pt>
                <c:pt idx="9">
                  <c:v>фізика</c:v>
                </c:pt>
                <c:pt idx="10">
                  <c:v>хімія</c:v>
                </c:pt>
                <c:pt idx="11">
                  <c:v>фіз-ра</c:v>
                </c:pt>
                <c:pt idx="12">
                  <c:v>правознав</c:v>
                </c:pt>
                <c:pt idx="13">
                  <c:v>біологія</c:v>
                </c:pt>
                <c:pt idx="14">
                  <c:v>інформатика</c:v>
                </c:pt>
              </c:strCache>
            </c:strRef>
          </c:cat>
          <c:val>
            <c:numRef>
              <c:f>'9'!$D$2:$D$16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0A9B-4B03-87CF-AA2D0F5B3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059277296"/>
        <c:axId val="-1059269136"/>
      </c:barChart>
      <c:catAx>
        <c:axId val="-105927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uk-UA"/>
          </a:p>
        </c:txPr>
        <c:crossAx val="-1059269136"/>
        <c:crosses val="autoZero"/>
        <c:auto val="1"/>
        <c:lblAlgn val="ctr"/>
        <c:lblOffset val="100"/>
        <c:noMultiLvlLbl val="0"/>
      </c:catAx>
      <c:valAx>
        <c:axId val="-105926913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1059277296"/>
        <c:crosses val="autoZero"/>
        <c:crossBetween val="between"/>
      </c:valAx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uk-UA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10 клас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'10'!$B$1</c:f>
              <c:strCache>
                <c:ptCount val="1"/>
                <c:pt idx="0">
                  <c:v>10а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1.0703363914373088E-2"/>
                  <c:y val="-1.1251758087201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E0C-4457-B310-26FCC23DC10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6452599388378648E-3"/>
                  <c:y val="-2.8129395218002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0C-4457-B310-26FCC23DC10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761467889908258E-2"/>
                  <c:y val="-1.6877637130801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E0C-4457-B310-26FCC23DC1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'10'!$A$2:$A$18</c:f>
              <c:strCache>
                <c:ptCount val="17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істор. України</c:v>
                </c:pt>
                <c:pt idx="6">
                  <c:v>гром. освіта</c:v>
                </c:pt>
                <c:pt idx="7">
                  <c:v>геогр-я</c:v>
                </c:pt>
                <c:pt idx="8">
                  <c:v>фізика</c:v>
                </c:pt>
                <c:pt idx="9">
                  <c:v>хімія</c:v>
                </c:pt>
                <c:pt idx="10">
                  <c:v>фіз-ра</c:v>
                </c:pt>
                <c:pt idx="11">
                  <c:v>біологія</c:v>
                </c:pt>
                <c:pt idx="12">
                  <c:v>інформатика</c:v>
                </c:pt>
                <c:pt idx="13">
                  <c:v>економіка</c:v>
                </c:pt>
                <c:pt idx="14">
                  <c:v>захист України</c:v>
                </c:pt>
                <c:pt idx="15">
                  <c:v>фран.мова</c:v>
                </c:pt>
                <c:pt idx="16">
                  <c:v>нім.мова</c:v>
                </c:pt>
              </c:strCache>
            </c:strRef>
          </c:cat>
          <c:val>
            <c:numRef>
              <c:f>'10'!$B$2:$B$18</c:f>
              <c:numCache>
                <c:formatCode>0.0</c:formatCode>
                <c:ptCount val="17"/>
                <c:pt idx="0">
                  <c:v>9.1</c:v>
                </c:pt>
                <c:pt idx="1">
                  <c:v>9.6999999999999993</c:v>
                </c:pt>
                <c:pt idx="2">
                  <c:v>9.1</c:v>
                </c:pt>
                <c:pt idx="3">
                  <c:v>8.8000000000000007</c:v>
                </c:pt>
                <c:pt idx="4">
                  <c:v>8.1</c:v>
                </c:pt>
                <c:pt idx="5" formatCode="0">
                  <c:v>9.1</c:v>
                </c:pt>
                <c:pt idx="6">
                  <c:v>10.5</c:v>
                </c:pt>
                <c:pt idx="7">
                  <c:v>10.3</c:v>
                </c:pt>
                <c:pt idx="8">
                  <c:v>8.1</c:v>
                </c:pt>
                <c:pt idx="9">
                  <c:v>8.3000000000000007</c:v>
                </c:pt>
                <c:pt idx="10" formatCode="0">
                  <c:v>10.4</c:v>
                </c:pt>
                <c:pt idx="11">
                  <c:v>9.5</c:v>
                </c:pt>
                <c:pt idx="12">
                  <c:v>9.3000000000000007</c:v>
                </c:pt>
                <c:pt idx="13" formatCode="0">
                  <c:v>7</c:v>
                </c:pt>
                <c:pt idx="14">
                  <c:v>10.4</c:v>
                </c:pt>
                <c:pt idx="15" formatCode="0">
                  <c:v>10</c:v>
                </c:pt>
                <c:pt idx="16" formatCode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0C-4457-B310-26FCC23DC100}"/>
            </c:ext>
          </c:extLst>
        </c:ser>
        <c:ser>
          <c:idx val="1"/>
          <c:order val="1"/>
          <c:tx>
            <c:strRef>
              <c:f>'10'!$C$1</c:f>
              <c:strCache>
                <c:ptCount val="1"/>
                <c:pt idx="0">
                  <c:v>10б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90519877675841E-2"/>
                  <c:y val="-1.4064697609001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E0C-4457-B310-26FCC23DC1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743119266055051E-3"/>
                  <c:y val="-1.6877637130801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E0C-4457-B310-26FCC23DC1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174311926605532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E0C-4457-B310-26FCC23DC10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17431192660556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E0C-4457-B310-26FCC23DC10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174311926605505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E0C-4457-B310-26FCC23DC10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3761467889908258E-2"/>
                  <c:y val="-1.6877637130801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E0C-4457-B310-26FCC23DC100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223241590214056E-2"/>
                  <c:y val="-8.4388185654008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E0C-4457-B310-26FCC23DC1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'10'!$A$2:$A$18</c:f>
              <c:strCache>
                <c:ptCount val="17"/>
                <c:pt idx="0">
                  <c:v>укр.м</c:v>
                </c:pt>
                <c:pt idx="1">
                  <c:v>укр.літ</c:v>
                </c:pt>
                <c:pt idx="2">
                  <c:v>зар.літ</c:v>
                </c:pt>
                <c:pt idx="3">
                  <c:v>анг.мова</c:v>
                </c:pt>
                <c:pt idx="4">
                  <c:v>алгебра</c:v>
                </c:pt>
                <c:pt idx="5">
                  <c:v>істор. України</c:v>
                </c:pt>
                <c:pt idx="6">
                  <c:v>гром. освіта</c:v>
                </c:pt>
                <c:pt idx="7">
                  <c:v>геогр-я</c:v>
                </c:pt>
                <c:pt idx="8">
                  <c:v>фізика</c:v>
                </c:pt>
                <c:pt idx="9">
                  <c:v>хімія</c:v>
                </c:pt>
                <c:pt idx="10">
                  <c:v>фіз-ра</c:v>
                </c:pt>
                <c:pt idx="11">
                  <c:v>біологія</c:v>
                </c:pt>
                <c:pt idx="12">
                  <c:v>інформатика</c:v>
                </c:pt>
                <c:pt idx="13">
                  <c:v>економіка</c:v>
                </c:pt>
                <c:pt idx="14">
                  <c:v>захист України</c:v>
                </c:pt>
                <c:pt idx="15">
                  <c:v>фран.мова</c:v>
                </c:pt>
                <c:pt idx="16">
                  <c:v>нім.мова</c:v>
                </c:pt>
              </c:strCache>
            </c:strRef>
          </c:cat>
          <c:val>
            <c:numRef>
              <c:f>'10'!$C$2:$C$18</c:f>
              <c:numCache>
                <c:formatCode>0.0</c:formatCode>
                <c:ptCount val="17"/>
                <c:pt idx="0">
                  <c:v>7.8</c:v>
                </c:pt>
                <c:pt idx="1">
                  <c:v>8.5</c:v>
                </c:pt>
                <c:pt idx="2" formatCode="0">
                  <c:v>8</c:v>
                </c:pt>
                <c:pt idx="3">
                  <c:v>7.5</c:v>
                </c:pt>
                <c:pt idx="4" formatCode="0">
                  <c:v>8</c:v>
                </c:pt>
                <c:pt idx="5">
                  <c:v>8.6</c:v>
                </c:pt>
                <c:pt idx="6">
                  <c:v>11</c:v>
                </c:pt>
                <c:pt idx="7">
                  <c:v>9.5</c:v>
                </c:pt>
                <c:pt idx="8">
                  <c:v>7.4</c:v>
                </c:pt>
                <c:pt idx="9">
                  <c:v>7.6</c:v>
                </c:pt>
                <c:pt idx="10" formatCode="0">
                  <c:v>11</c:v>
                </c:pt>
                <c:pt idx="11" formatCode="0">
                  <c:v>9</c:v>
                </c:pt>
                <c:pt idx="12" formatCode="0">
                  <c:v>9</c:v>
                </c:pt>
                <c:pt idx="13">
                  <c:v>7.3</c:v>
                </c:pt>
                <c:pt idx="14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E0C-4457-B310-26FCC23DC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059273488"/>
        <c:axId val="-1059268592"/>
      </c:barChart>
      <c:catAx>
        <c:axId val="-105927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-1059268592"/>
        <c:crosses val="autoZero"/>
        <c:auto val="1"/>
        <c:lblAlgn val="ctr"/>
        <c:lblOffset val="100"/>
        <c:noMultiLvlLbl val="0"/>
      </c:catAx>
      <c:valAx>
        <c:axId val="-10592685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1059273488"/>
        <c:crosses val="autoZero"/>
        <c:crossBetween val="between"/>
      </c:valAx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6242-BFFA-4502-AC51-5B61F757E49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16881-56BC-4276-B6D5-11FB41237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977674"/>
              </p:ext>
            </p:extLst>
          </p:nvPr>
        </p:nvGraphicFramePr>
        <p:xfrm>
          <a:off x="395536" y="404664"/>
          <a:ext cx="828092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238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473520"/>
              </p:ext>
            </p:extLst>
          </p:nvPr>
        </p:nvGraphicFramePr>
        <p:xfrm>
          <a:off x="683568" y="332656"/>
          <a:ext cx="4572000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93359"/>
              </p:ext>
            </p:extLst>
          </p:nvPr>
        </p:nvGraphicFramePr>
        <p:xfrm>
          <a:off x="3563888" y="3717032"/>
          <a:ext cx="4572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930017"/>
              </p:ext>
            </p:extLst>
          </p:nvPr>
        </p:nvGraphicFramePr>
        <p:xfrm>
          <a:off x="251520" y="980728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9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016404"/>
              </p:ext>
            </p:extLst>
          </p:nvPr>
        </p:nvGraphicFramePr>
        <p:xfrm>
          <a:off x="328612" y="332656"/>
          <a:ext cx="8486775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9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470262"/>
              </p:ext>
            </p:extLst>
          </p:nvPr>
        </p:nvGraphicFramePr>
        <p:xfrm>
          <a:off x="251520" y="404664"/>
          <a:ext cx="871296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0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955340"/>
              </p:ext>
            </p:extLst>
          </p:nvPr>
        </p:nvGraphicFramePr>
        <p:xfrm>
          <a:off x="323528" y="404664"/>
          <a:ext cx="8282309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3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34618"/>
              </p:ext>
            </p:extLst>
          </p:nvPr>
        </p:nvGraphicFramePr>
        <p:xfrm>
          <a:off x="381000" y="404664"/>
          <a:ext cx="8382000" cy="59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479156"/>
              </p:ext>
            </p:extLst>
          </p:nvPr>
        </p:nvGraphicFramePr>
        <p:xfrm>
          <a:off x="251520" y="404664"/>
          <a:ext cx="856895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8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825356"/>
              </p:ext>
            </p:extLst>
          </p:nvPr>
        </p:nvGraphicFramePr>
        <p:xfrm>
          <a:off x="323528" y="404664"/>
          <a:ext cx="882047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8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2021-12-28T15:27:27Z</dcterms:created>
  <dcterms:modified xsi:type="dcterms:W3CDTF">2023-02-03T07:59:57Z</dcterms:modified>
</cp:coreProperties>
</file>